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3"/>
  </p:notesMasterIdLst>
  <p:sldIdLst>
    <p:sldId id="256" r:id="rId2"/>
  </p:sldIdLst>
  <p:sldSz cx="32404050" cy="36004500"/>
  <p:notesSz cx="6858000" cy="9144000"/>
  <p:defaultTextStyle>
    <a:defPPr>
      <a:defRPr lang="pt-BR"/>
    </a:defPPr>
    <a:lvl1pPr algn="l" defTabSz="4319588" rtl="0" fontAlgn="base">
      <a:spcBef>
        <a:spcPct val="0"/>
      </a:spcBef>
      <a:spcAft>
        <a:spcPct val="0"/>
      </a:spcAft>
      <a:defRPr sz="85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2159000" indent="-1701800" algn="l" defTabSz="4319588" rtl="0" fontAlgn="base">
      <a:spcBef>
        <a:spcPct val="0"/>
      </a:spcBef>
      <a:spcAft>
        <a:spcPct val="0"/>
      </a:spcAft>
      <a:defRPr sz="85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4319588" indent="-3405188" algn="l" defTabSz="4319588" rtl="0" fontAlgn="base">
      <a:spcBef>
        <a:spcPct val="0"/>
      </a:spcBef>
      <a:spcAft>
        <a:spcPct val="0"/>
      </a:spcAft>
      <a:defRPr sz="85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6478588" indent="-5106988" algn="l" defTabSz="4319588" rtl="0" fontAlgn="base">
      <a:spcBef>
        <a:spcPct val="0"/>
      </a:spcBef>
      <a:spcAft>
        <a:spcPct val="0"/>
      </a:spcAft>
      <a:defRPr sz="85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8639175" indent="-6810375" algn="l" defTabSz="4319588" rtl="0" fontAlgn="base">
      <a:spcBef>
        <a:spcPct val="0"/>
      </a:spcBef>
      <a:spcAft>
        <a:spcPct val="0"/>
      </a:spcAft>
      <a:defRPr sz="85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85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85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85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85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F6FC6"/>
    <a:srgbClr val="91C6F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8496" autoAdjust="0"/>
  </p:normalViewPr>
  <p:slideViewPr>
    <p:cSldViewPr>
      <p:cViewPr>
        <p:scale>
          <a:sx n="20" d="100"/>
          <a:sy n="20" d="100"/>
        </p:scale>
        <p:origin x="-1764" y="-72"/>
      </p:cViewPr>
      <p:guideLst>
        <p:guide orient="horz" pos="11340"/>
        <p:guide pos="1020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4319718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4319718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CEAF708-F0F8-4080-A382-716DAC304C22}" type="datetimeFigureOut">
              <a:rPr lang="pt-BR"/>
              <a:pPr>
                <a:defRPr/>
              </a:pPr>
              <a:t>06/08/2012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685800"/>
            <a:ext cx="30861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 smtClean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4319718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4319718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996CF43-3C50-4EB3-B0EA-7C67B40CEA6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319588" rtl="0" eaLnBrk="0" fontAlgn="base" hangingPunct="0">
      <a:spcBef>
        <a:spcPct val="30000"/>
      </a:spcBef>
      <a:spcAft>
        <a:spcPct val="0"/>
      </a:spcAft>
      <a:defRPr sz="5700" kern="1200">
        <a:solidFill>
          <a:schemeClr val="tx1"/>
        </a:solidFill>
        <a:latin typeface="+mn-lt"/>
        <a:ea typeface="+mn-ea"/>
        <a:cs typeface="+mn-cs"/>
      </a:defRPr>
    </a:lvl1pPr>
    <a:lvl2pPr marL="2159000" algn="l" defTabSz="4319588" rtl="0" eaLnBrk="0" fontAlgn="base" hangingPunct="0">
      <a:spcBef>
        <a:spcPct val="30000"/>
      </a:spcBef>
      <a:spcAft>
        <a:spcPct val="0"/>
      </a:spcAft>
      <a:defRPr sz="5700" kern="1200">
        <a:solidFill>
          <a:schemeClr val="tx1"/>
        </a:solidFill>
        <a:latin typeface="+mn-lt"/>
        <a:ea typeface="+mn-ea"/>
        <a:cs typeface="+mn-cs"/>
      </a:defRPr>
    </a:lvl2pPr>
    <a:lvl3pPr marL="4319588" algn="l" defTabSz="4319588" rtl="0" eaLnBrk="0" fontAlgn="base" hangingPunct="0">
      <a:spcBef>
        <a:spcPct val="30000"/>
      </a:spcBef>
      <a:spcAft>
        <a:spcPct val="0"/>
      </a:spcAft>
      <a:defRPr sz="5700" kern="1200">
        <a:solidFill>
          <a:schemeClr val="tx1"/>
        </a:solidFill>
        <a:latin typeface="+mn-lt"/>
        <a:ea typeface="+mn-ea"/>
        <a:cs typeface="+mn-cs"/>
      </a:defRPr>
    </a:lvl3pPr>
    <a:lvl4pPr marL="6478588" algn="l" defTabSz="4319588" rtl="0" eaLnBrk="0" fontAlgn="base" hangingPunct="0">
      <a:spcBef>
        <a:spcPct val="30000"/>
      </a:spcBef>
      <a:spcAft>
        <a:spcPct val="0"/>
      </a:spcAft>
      <a:defRPr sz="5700" kern="1200">
        <a:solidFill>
          <a:schemeClr val="tx1"/>
        </a:solidFill>
        <a:latin typeface="+mn-lt"/>
        <a:ea typeface="+mn-ea"/>
        <a:cs typeface="+mn-cs"/>
      </a:defRPr>
    </a:lvl4pPr>
    <a:lvl5pPr marL="8639175" algn="l" defTabSz="4319588" rtl="0" eaLnBrk="0" fontAlgn="base" hangingPunct="0">
      <a:spcBef>
        <a:spcPct val="30000"/>
      </a:spcBef>
      <a:spcAft>
        <a:spcPct val="0"/>
      </a:spcAft>
      <a:defRPr sz="5700" kern="1200">
        <a:solidFill>
          <a:schemeClr val="tx1"/>
        </a:solidFill>
        <a:latin typeface="+mn-lt"/>
        <a:ea typeface="+mn-ea"/>
        <a:cs typeface="+mn-cs"/>
      </a:defRPr>
    </a:lvl5pPr>
    <a:lvl6pPr marL="10799299" algn="l" defTabSz="4319718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6pPr>
    <a:lvl7pPr marL="12959158" algn="l" defTabSz="4319718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7pPr>
    <a:lvl8pPr marL="15119017" algn="l" defTabSz="4319718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8pPr>
    <a:lvl9pPr marL="17278876" algn="l" defTabSz="4319718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512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4319588" fontAlgn="base">
              <a:spcBef>
                <a:spcPct val="0"/>
              </a:spcBef>
              <a:spcAft>
                <a:spcPct val="0"/>
              </a:spcAft>
              <a:defRPr/>
            </a:pPr>
            <a:fld id="{56EC6990-185F-4FA2-82D7-A2BD393A9037}" type="slidenum">
              <a:rPr lang="pt-BR" smtClean="0"/>
              <a:pPr defTabSz="4319588"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04" y="11184733"/>
            <a:ext cx="27543443" cy="7717632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60608" y="20402550"/>
            <a:ext cx="22682835" cy="92011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DED632-EB9F-4249-B9C0-9C4FC08F7145}" type="datetimeFigureOut">
              <a:rPr lang="pt-BR"/>
              <a:pPr>
                <a:defRPr/>
              </a:pPr>
              <a:t>06/08/2012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12A93-D96C-4D74-B5C5-6D980EB23EA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C6782-7AB6-442D-85CC-C777844844FC}" type="datetimeFigureOut">
              <a:rPr lang="pt-BR"/>
              <a:pPr>
                <a:defRPr/>
              </a:pPr>
              <a:t>06/08/2012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C016E-E1BC-4305-BBD8-E232ED6D199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697" y="23136228"/>
            <a:ext cx="27543443" cy="7150894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59697" y="15260246"/>
            <a:ext cx="27543443" cy="7875982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54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1FE18-3F54-4EEE-86ED-D3B6763F65B8}" type="datetimeFigureOut">
              <a:rPr lang="pt-BR"/>
              <a:pPr>
                <a:defRPr/>
              </a:pPr>
              <a:t>06/08/2012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427EE4-A6BD-4878-9C5C-0F4ABDC97DB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620203" y="8401053"/>
            <a:ext cx="14311789" cy="2376130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472060" y="8401053"/>
            <a:ext cx="14311789" cy="2376130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1EC89-884E-40E6-B58D-8BE2EDE8AED4}" type="datetimeFigureOut">
              <a:rPr lang="pt-BR"/>
              <a:pPr>
                <a:defRPr/>
              </a:pPr>
              <a:t>06/08/2012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8C2FD-7880-4DDE-B368-F2D7A5C3F27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8059344"/>
            <a:ext cx="14317416" cy="335875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20203" y="11418094"/>
            <a:ext cx="14317416" cy="20744262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6460809" y="8059344"/>
            <a:ext cx="14323040" cy="335875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6460809" y="11418094"/>
            <a:ext cx="14323040" cy="20744262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0B847-8F69-4F8B-BA76-472C31ED68E1}" type="datetimeFigureOut">
              <a:rPr lang="pt-BR"/>
              <a:pPr>
                <a:defRPr/>
              </a:pPr>
              <a:t>06/08/2012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070EC-9975-4956-A292-29D2A10EB5C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F4202-AE6F-47C5-A313-900D5C86C2F6}" type="datetimeFigureOut">
              <a:rPr lang="pt-BR"/>
              <a:pPr>
                <a:defRPr/>
              </a:pPr>
              <a:t>06/08/2012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1808BC-9BF1-4F11-A6EF-8BEBB793ACC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0C3E4A-6522-4DBF-AD3C-136A92987885}" type="datetimeFigureOut">
              <a:rPr lang="pt-BR"/>
              <a:pPr>
                <a:defRPr/>
              </a:pPr>
              <a:t>06/08/2012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AC7DFC-7A88-4BEB-81BD-340D055D9DA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5" y="1433513"/>
            <a:ext cx="10660709" cy="6100763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669083" y="1433515"/>
            <a:ext cx="18114764" cy="30728843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20205" y="7534278"/>
            <a:ext cx="10660709" cy="24628081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7AC8B-12AF-467F-A4AB-822250986FD1}" type="datetimeFigureOut">
              <a:rPr lang="pt-BR"/>
              <a:pPr>
                <a:defRPr/>
              </a:pPr>
              <a:t>06/08/2012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AA76F-B32C-4EA6-B07C-F8955ADE1B0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421" y="25203151"/>
            <a:ext cx="19442430" cy="2975374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421" y="3217069"/>
            <a:ext cx="19442430" cy="21602700"/>
          </a:xfrm>
        </p:spPr>
        <p:txBody>
          <a:bodyPr rtlCol="0">
            <a:normAutofit/>
          </a:bodyPr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51421" y="28178525"/>
            <a:ext cx="19442430" cy="4225526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D4988-6CB0-4A4D-8C3B-710C531F682E}" type="datetimeFigureOut">
              <a:rPr lang="pt-BR"/>
              <a:pPr>
                <a:defRPr/>
              </a:pPr>
              <a:t>06/08/2012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BC72F0-267F-498C-8FFE-2A77151EB62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44762-F40B-4746-8271-FBE941E3452E}" type="datetimeFigureOut">
              <a:rPr lang="pt-BR"/>
              <a:pPr>
                <a:defRPr/>
              </a:pPr>
              <a:t>06/08/2012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5613A0-7470-4392-A247-ADD392EB611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3492937" y="1441852"/>
            <a:ext cx="7290911" cy="30720507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620203" y="1441852"/>
            <a:ext cx="21332666" cy="30720507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FC7BAC-35E2-4A7A-8CDD-63B73F6E79E4}" type="datetimeFigureOut">
              <a:rPr lang="pt-BR"/>
              <a:pPr>
                <a:defRPr/>
              </a:pPr>
              <a:t>06/08/2012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D5212-17B5-4F2B-ABC3-CB922B7A518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1620838" y="1441450"/>
            <a:ext cx="29162375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32054" tIns="216027" rIns="432054" bIns="21602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1620838" y="8401050"/>
            <a:ext cx="29162375" cy="2376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32054" tIns="216027" rIns="432054" bIns="2160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620838" y="33370838"/>
            <a:ext cx="7559675" cy="1916112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247A558-8E2F-4681-8CAC-ADCFE0121A2C}" type="datetimeFigureOut">
              <a:rPr lang="pt-BR"/>
              <a:pPr>
                <a:defRPr/>
              </a:pPr>
              <a:t>06/08/2012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071225" y="33370838"/>
            <a:ext cx="10261600" cy="1916112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3223538" y="33370838"/>
            <a:ext cx="7559675" cy="1916112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8E98EDB-4574-41F3-8441-4601D8328B3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4319588" rtl="0" eaLnBrk="0" fontAlgn="base" hangingPunct="0">
        <a:spcBef>
          <a:spcPct val="0"/>
        </a:spcBef>
        <a:spcAft>
          <a:spcPct val="0"/>
        </a:spcAft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319588" rtl="0" eaLnBrk="0" fontAlgn="base" hangingPunct="0">
        <a:spcBef>
          <a:spcPct val="0"/>
        </a:spcBef>
        <a:spcAft>
          <a:spcPct val="0"/>
        </a:spcAft>
        <a:defRPr sz="20800">
          <a:solidFill>
            <a:schemeClr val="tx1"/>
          </a:solidFill>
          <a:latin typeface="Calibri" pitchFamily="34" charset="0"/>
        </a:defRPr>
      </a:lvl2pPr>
      <a:lvl3pPr algn="ctr" defTabSz="4319588" rtl="0" eaLnBrk="0" fontAlgn="base" hangingPunct="0">
        <a:spcBef>
          <a:spcPct val="0"/>
        </a:spcBef>
        <a:spcAft>
          <a:spcPct val="0"/>
        </a:spcAft>
        <a:defRPr sz="20800">
          <a:solidFill>
            <a:schemeClr val="tx1"/>
          </a:solidFill>
          <a:latin typeface="Calibri" pitchFamily="34" charset="0"/>
        </a:defRPr>
      </a:lvl3pPr>
      <a:lvl4pPr algn="ctr" defTabSz="4319588" rtl="0" eaLnBrk="0" fontAlgn="base" hangingPunct="0">
        <a:spcBef>
          <a:spcPct val="0"/>
        </a:spcBef>
        <a:spcAft>
          <a:spcPct val="0"/>
        </a:spcAft>
        <a:defRPr sz="20800">
          <a:solidFill>
            <a:schemeClr val="tx1"/>
          </a:solidFill>
          <a:latin typeface="Calibri" pitchFamily="34" charset="0"/>
        </a:defRPr>
      </a:lvl4pPr>
      <a:lvl5pPr algn="ctr" defTabSz="4319588" rtl="0" eaLnBrk="0" fontAlgn="base" hangingPunct="0">
        <a:spcBef>
          <a:spcPct val="0"/>
        </a:spcBef>
        <a:spcAft>
          <a:spcPct val="0"/>
        </a:spcAft>
        <a:defRPr sz="20800">
          <a:solidFill>
            <a:schemeClr val="tx1"/>
          </a:solidFill>
          <a:latin typeface="Calibri" pitchFamily="34" charset="0"/>
        </a:defRPr>
      </a:lvl5pPr>
      <a:lvl6pPr marL="457200" algn="ctr" defTabSz="4319588" rtl="0" fontAlgn="base">
        <a:spcBef>
          <a:spcPct val="0"/>
        </a:spcBef>
        <a:spcAft>
          <a:spcPct val="0"/>
        </a:spcAft>
        <a:defRPr sz="20800">
          <a:solidFill>
            <a:schemeClr val="tx1"/>
          </a:solidFill>
          <a:latin typeface="Calibri" pitchFamily="34" charset="0"/>
        </a:defRPr>
      </a:lvl6pPr>
      <a:lvl7pPr marL="914400" algn="ctr" defTabSz="4319588" rtl="0" fontAlgn="base">
        <a:spcBef>
          <a:spcPct val="0"/>
        </a:spcBef>
        <a:spcAft>
          <a:spcPct val="0"/>
        </a:spcAft>
        <a:defRPr sz="20800">
          <a:solidFill>
            <a:schemeClr val="tx1"/>
          </a:solidFill>
          <a:latin typeface="Calibri" pitchFamily="34" charset="0"/>
        </a:defRPr>
      </a:lvl7pPr>
      <a:lvl8pPr marL="1371600" algn="ctr" defTabSz="4319588" rtl="0" fontAlgn="base">
        <a:spcBef>
          <a:spcPct val="0"/>
        </a:spcBef>
        <a:spcAft>
          <a:spcPct val="0"/>
        </a:spcAft>
        <a:defRPr sz="20800">
          <a:solidFill>
            <a:schemeClr val="tx1"/>
          </a:solidFill>
          <a:latin typeface="Calibri" pitchFamily="34" charset="0"/>
        </a:defRPr>
      </a:lvl8pPr>
      <a:lvl9pPr marL="1828800" algn="ctr" defTabSz="4319588" rtl="0" fontAlgn="base">
        <a:spcBef>
          <a:spcPct val="0"/>
        </a:spcBef>
        <a:spcAft>
          <a:spcPct val="0"/>
        </a:spcAft>
        <a:defRPr sz="20800">
          <a:solidFill>
            <a:schemeClr val="tx1"/>
          </a:solidFill>
          <a:latin typeface="Calibri" pitchFamily="34" charset="0"/>
        </a:defRPr>
      </a:lvl9pPr>
    </p:titleStyle>
    <p:bodyStyle>
      <a:lvl1pPr marL="1619250" indent="-1619250" algn="l" defTabSz="43195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09963" indent="-1349375" algn="l" defTabSz="43195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75" indent="-1079500" algn="l" defTabSz="43195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59675" indent="-1079500" algn="l" defTabSz="43195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0263" indent="-1079500" algn="l" defTabSz="431958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8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6"/>
          <p:cNvSpPr txBox="1">
            <a:spLocks noChangeArrowheads="1"/>
          </p:cNvSpPr>
          <p:nvPr/>
        </p:nvSpPr>
        <p:spPr bwMode="auto">
          <a:xfrm>
            <a:off x="1771650" y="8483600"/>
            <a:ext cx="13858875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547" tIns="47274" rIns="94547" bIns="47274">
            <a:spAutoFit/>
          </a:bodyPr>
          <a:lstStyle/>
          <a:p>
            <a:pPr algn="just" defTabSz="944563"/>
            <a:r>
              <a:rPr lang="pt-BR" sz="2800"/>
              <a:t>Nesse tópico os autores devem incluir aspectos da literatura que ressaltem a relevância científica do estudo, definir conceitos principais, descrever os objetivos de forma clara</a:t>
            </a:r>
          </a:p>
        </p:txBody>
      </p:sp>
      <p:sp>
        <p:nvSpPr>
          <p:cNvPr id="2051" name="Text Box 87"/>
          <p:cNvSpPr txBox="1">
            <a:spLocks noChangeArrowheads="1"/>
          </p:cNvSpPr>
          <p:nvPr/>
        </p:nvSpPr>
        <p:spPr bwMode="auto">
          <a:xfrm>
            <a:off x="1271588" y="15698788"/>
            <a:ext cx="13895387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547" tIns="47274" rIns="94547" bIns="47274">
            <a:spAutoFit/>
          </a:bodyPr>
          <a:lstStyle/>
          <a:p>
            <a:pPr algn="ctr" defTabSz="944563">
              <a:spcBef>
                <a:spcPct val="50000"/>
              </a:spcBef>
              <a:spcAft>
                <a:spcPct val="50000"/>
              </a:spcAft>
            </a:pPr>
            <a:r>
              <a:rPr lang="pt-BR" sz="3600" b="1">
                <a:solidFill>
                  <a:srgbClr val="000099"/>
                </a:solidFill>
              </a:rPr>
              <a:t>MÉTODO</a:t>
            </a:r>
            <a:endParaRPr lang="pt-BR" sz="3600">
              <a:solidFill>
                <a:srgbClr val="000099"/>
              </a:solidFill>
            </a:endParaRPr>
          </a:p>
        </p:txBody>
      </p:sp>
      <p:sp>
        <p:nvSpPr>
          <p:cNvPr id="2052" name="Text Box 9"/>
          <p:cNvSpPr txBox="1">
            <a:spLocks noChangeArrowheads="1"/>
          </p:cNvSpPr>
          <p:nvPr/>
        </p:nvSpPr>
        <p:spPr bwMode="auto">
          <a:xfrm>
            <a:off x="16849725" y="6985000"/>
            <a:ext cx="1390015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547" tIns="47274" rIns="94547" bIns="47274">
            <a:spAutoFit/>
          </a:bodyPr>
          <a:lstStyle/>
          <a:p>
            <a:pPr algn="ctr" defTabSz="944563">
              <a:spcBef>
                <a:spcPct val="50000"/>
              </a:spcBef>
              <a:spcAft>
                <a:spcPct val="50000"/>
              </a:spcAft>
            </a:pPr>
            <a:r>
              <a:rPr lang="pt-BR" sz="3600" b="1">
                <a:solidFill>
                  <a:srgbClr val="000099"/>
                </a:solidFill>
              </a:rPr>
              <a:t>RESULTADOS E DISCUSSÃO</a:t>
            </a:r>
          </a:p>
        </p:txBody>
      </p:sp>
      <p:sp>
        <p:nvSpPr>
          <p:cNvPr id="2053" name="Retângulo 20"/>
          <p:cNvSpPr>
            <a:spLocks noChangeArrowheads="1"/>
          </p:cNvSpPr>
          <p:nvPr/>
        </p:nvSpPr>
        <p:spPr bwMode="auto">
          <a:xfrm>
            <a:off x="17416463" y="9648825"/>
            <a:ext cx="11287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31800" algn="just">
              <a:spcAft>
                <a:spcPts val="600"/>
              </a:spcAft>
            </a:pPr>
            <a:r>
              <a:rPr lang="pt-BR" sz="2800"/>
              <a:t>Descrever a síntese do que foi obtido com o estudo</a:t>
            </a:r>
            <a:endParaRPr lang="pt-BR" sz="2800" b="1"/>
          </a:p>
        </p:txBody>
      </p:sp>
      <p:sp>
        <p:nvSpPr>
          <p:cNvPr id="22" name="Retângulo 21"/>
          <p:cNvSpPr/>
          <p:nvPr/>
        </p:nvSpPr>
        <p:spPr>
          <a:xfrm>
            <a:off x="1700213" y="24626888"/>
            <a:ext cx="29503687" cy="3416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431971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CONSIDERAÇÕES FINAIS</a:t>
            </a:r>
          </a:p>
          <a:p>
            <a:pPr algn="ctr" defTabSz="4319718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6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algn="ctr" defTabSz="431971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/>
              <a:t>Devem basear-se nos resultados do trabalho. Evitar a repetição dos resultados em listagem subseqüente, buscando confrontar o que se obteve com os objetivos inicialmente estabelecidos.</a:t>
            </a:r>
          </a:p>
          <a:p>
            <a:pPr algn="ctr" defTabSz="431971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endParaRPr lang="pt-BR" sz="360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algn="just" defTabSz="4319718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800" dirty="0">
              <a:latin typeface="+mn-lt"/>
              <a:cs typeface="+mn-cs"/>
            </a:endParaRPr>
          </a:p>
          <a:p>
            <a:pPr>
              <a:defRPr/>
            </a:pPr>
            <a:r>
              <a:rPr lang="pt-BR" sz="2400" dirty="0"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2055" name="Text Box 5"/>
          <p:cNvSpPr txBox="1">
            <a:spLocks noChangeArrowheads="1"/>
          </p:cNvSpPr>
          <p:nvPr/>
        </p:nvSpPr>
        <p:spPr bwMode="auto">
          <a:xfrm>
            <a:off x="542925" y="904875"/>
            <a:ext cx="30708600" cy="531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547" tIns="47274" rIns="94547" bIns="47274">
            <a:spAutoFit/>
          </a:bodyPr>
          <a:lstStyle/>
          <a:p>
            <a:pPr algn="ctr" defTabSz="944563">
              <a:spcBef>
                <a:spcPct val="50000"/>
              </a:spcBef>
            </a:pPr>
            <a:r>
              <a:rPr lang="pt-BR" sz="7000" b="1"/>
              <a:t>TITULO CAIXA ALTA FONTE ARIAL TAMANHO 70 CENTRALIZADO </a:t>
            </a:r>
            <a:r>
              <a:rPr lang="pt-BR" sz="4400">
                <a:solidFill>
                  <a:srgbClr val="FF0000"/>
                </a:solidFill>
              </a:rPr>
              <a:t>(Formatação de cores e plano de fundo do pôster fica a critério dos autores</a:t>
            </a:r>
            <a:r>
              <a:rPr lang="pt-BR" sz="4400"/>
              <a:t>)</a:t>
            </a:r>
          </a:p>
          <a:p>
            <a:pPr algn="r" defTabSz="944563">
              <a:spcBef>
                <a:spcPct val="50000"/>
              </a:spcBef>
            </a:pPr>
            <a:endParaRPr lang="pt-BR" sz="3200" b="1"/>
          </a:p>
          <a:p>
            <a:pPr algn="r" defTabSz="944563">
              <a:spcBef>
                <a:spcPct val="50000"/>
              </a:spcBef>
            </a:pPr>
            <a:r>
              <a:rPr lang="pt-BR" sz="3200" b="1"/>
              <a:t>Autores - fonte arial, tamanho 32, recuado à direita, exemplo:</a:t>
            </a:r>
          </a:p>
          <a:p>
            <a:pPr algn="r" defTabSz="944563">
              <a:spcBef>
                <a:spcPct val="50000"/>
              </a:spcBef>
            </a:pPr>
            <a:r>
              <a:rPr lang="pt-BR" sz="3200" b="1"/>
              <a:t> Silva, Mariana Alves (Graduanda de Psicologia da UFPE; marisilva@gmail.com) </a:t>
            </a:r>
          </a:p>
          <a:p>
            <a:pPr algn="r" defTabSz="944563">
              <a:spcBef>
                <a:spcPct val="50000"/>
              </a:spcBef>
            </a:pPr>
            <a:r>
              <a:rPr lang="pt-BR" sz="3200" b="1"/>
              <a:t>Rodrigues,Luís Targino</a:t>
            </a:r>
            <a:r>
              <a:rPr lang="pt-BR" sz="3200" b="1" baseline="30000"/>
              <a:t> </a:t>
            </a:r>
            <a:r>
              <a:rPr lang="pt-BR" sz="3200" b="1"/>
              <a:t>(Professor do departamento de Educação da UFPE; ltr@hotmail.com)</a:t>
            </a:r>
          </a:p>
          <a:p>
            <a:pPr defTabSz="944563"/>
            <a:endParaRPr lang="pt-BR" sz="2400"/>
          </a:p>
          <a:p>
            <a:pPr defTabSz="944563"/>
            <a:endParaRPr lang="pt-BR" sz="1400" baseline="30000"/>
          </a:p>
        </p:txBody>
      </p:sp>
      <p:sp>
        <p:nvSpPr>
          <p:cNvPr id="2056" name="Text Box 88"/>
          <p:cNvSpPr txBox="1">
            <a:spLocks noChangeArrowheads="1"/>
          </p:cNvSpPr>
          <p:nvPr/>
        </p:nvSpPr>
        <p:spPr bwMode="auto">
          <a:xfrm>
            <a:off x="1603375" y="28352750"/>
            <a:ext cx="29503688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547" tIns="47274" rIns="94547" bIns="47274">
            <a:spAutoFit/>
          </a:bodyPr>
          <a:lstStyle/>
          <a:p>
            <a:pPr algn="ctr" defTabSz="944563">
              <a:spcBef>
                <a:spcPct val="50000"/>
              </a:spcBef>
              <a:spcAft>
                <a:spcPct val="50000"/>
              </a:spcAft>
            </a:pPr>
            <a:r>
              <a:rPr lang="pt-BR" sz="3600" b="1">
                <a:solidFill>
                  <a:srgbClr val="000099"/>
                </a:solidFill>
              </a:rPr>
              <a:t>REFERÊNCIAS </a:t>
            </a:r>
          </a:p>
          <a:p>
            <a:pPr defTabSz="944563"/>
            <a:r>
              <a:rPr lang="pt-BR" sz="2800"/>
              <a:t>As referencias bibliográficas devem seguir as normas da ABNT. Devem incluir apenas as mencionadas no texto e em tabelas, gráficos ou ilustrações, aparecendo em ordem alfabética. </a:t>
            </a:r>
          </a:p>
        </p:txBody>
      </p:sp>
      <p:cxnSp>
        <p:nvCxnSpPr>
          <p:cNvPr id="26" name="Conector reto 25"/>
          <p:cNvCxnSpPr/>
          <p:nvPr/>
        </p:nvCxnSpPr>
        <p:spPr>
          <a:xfrm rot="16200000" flipH="1">
            <a:off x="8029575" y="15454313"/>
            <a:ext cx="16848137" cy="71438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058" name="Retângulo 55"/>
          <p:cNvSpPr>
            <a:spLocks noChangeArrowheads="1"/>
          </p:cNvSpPr>
          <p:nvPr/>
        </p:nvSpPr>
        <p:spPr bwMode="auto">
          <a:xfrm>
            <a:off x="1485900" y="17857788"/>
            <a:ext cx="1471612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800"/>
              <a:t> Descrever participantes, ambiente, instrumentos/materiais e procedimentos utilizados na coleta dos dados</a:t>
            </a:r>
            <a:endParaRPr lang="pt-BR" sz="3000"/>
          </a:p>
        </p:txBody>
      </p:sp>
      <p:sp>
        <p:nvSpPr>
          <p:cNvPr id="2059" name="Rectangle 141"/>
          <p:cNvSpPr>
            <a:spLocks noChangeArrowheads="1"/>
          </p:cNvSpPr>
          <p:nvPr/>
        </p:nvSpPr>
        <p:spPr bwMode="auto">
          <a:xfrm>
            <a:off x="0" y="-700088"/>
            <a:ext cx="184150" cy="1400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pt-BR"/>
          </a:p>
        </p:txBody>
      </p:sp>
      <p:sp>
        <p:nvSpPr>
          <p:cNvPr id="2060" name="Retângulo 54"/>
          <p:cNvSpPr>
            <a:spLocks noChangeArrowheads="1"/>
          </p:cNvSpPr>
          <p:nvPr/>
        </p:nvSpPr>
        <p:spPr bwMode="auto">
          <a:xfrm>
            <a:off x="7843838" y="31322963"/>
            <a:ext cx="20073937" cy="120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44563">
              <a:spcBef>
                <a:spcPct val="50000"/>
              </a:spcBef>
              <a:spcAft>
                <a:spcPct val="50000"/>
              </a:spcAft>
            </a:pPr>
            <a:r>
              <a:rPr lang="pt-BR" sz="3600" b="1">
                <a:solidFill>
                  <a:srgbClr val="000099"/>
                </a:solidFill>
              </a:rPr>
              <a:t>FINANCIAMENTO (quando houver financiamento, inserir a sigla/logo do órgão financiador da sua pesquisa)</a:t>
            </a:r>
            <a:endParaRPr lang="pt-BR" sz="8800" b="1">
              <a:solidFill>
                <a:srgbClr val="000099"/>
              </a:solidFill>
            </a:endParaRPr>
          </a:p>
        </p:txBody>
      </p:sp>
      <p:pic>
        <p:nvPicPr>
          <p:cNvPr id="2061" name="Imagem 35" descr="cnpq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72150" y="32751713"/>
            <a:ext cx="5041900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Imagem 38" descr="capes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240000" y="32692975"/>
            <a:ext cx="3619500" cy="22939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63" name="Retângulo 39"/>
          <p:cNvSpPr>
            <a:spLocks noChangeArrowheads="1"/>
          </p:cNvSpPr>
          <p:nvPr/>
        </p:nvSpPr>
        <p:spPr bwMode="auto">
          <a:xfrm>
            <a:off x="22202775" y="33407350"/>
            <a:ext cx="42275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4000" b="1">
                <a:solidFill>
                  <a:srgbClr val="000099"/>
                </a:solidFill>
              </a:rPr>
              <a:t>PROPESQ/UFPE</a:t>
            </a:r>
            <a:endParaRPr lang="pt-BR" sz="4000"/>
          </a:p>
        </p:txBody>
      </p:sp>
      <p:sp>
        <p:nvSpPr>
          <p:cNvPr id="2064" name="Retângulo 32"/>
          <p:cNvSpPr>
            <a:spLocks noChangeArrowheads="1"/>
          </p:cNvSpPr>
          <p:nvPr/>
        </p:nvSpPr>
        <p:spPr bwMode="auto">
          <a:xfrm>
            <a:off x="6838950" y="6842125"/>
            <a:ext cx="3314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44563">
              <a:spcBef>
                <a:spcPct val="50000"/>
              </a:spcBef>
              <a:spcAft>
                <a:spcPct val="50000"/>
              </a:spcAft>
            </a:pPr>
            <a:r>
              <a:rPr lang="pt-BR" sz="3600" b="1">
                <a:solidFill>
                  <a:srgbClr val="000099"/>
                </a:solidFill>
              </a:rPr>
              <a:t>INTRODUÇÃO</a:t>
            </a:r>
          </a:p>
        </p:txBody>
      </p:sp>
      <p:pic>
        <p:nvPicPr>
          <p:cNvPr id="2065" name="Picture 33" descr="C:\Users\ÉLIDA\Desktop\jubr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3600" y="2432050"/>
            <a:ext cx="5400675" cy="282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768</TotalTime>
  <Words>202</Words>
  <Application>Microsoft Office PowerPoint</Application>
  <PresentationFormat>Personalizar</PresentationFormat>
  <Paragraphs>22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Marina</dc:creator>
  <cp:lastModifiedBy>KATHARINA</cp:lastModifiedBy>
  <cp:revision>51</cp:revision>
  <dcterms:created xsi:type="dcterms:W3CDTF">2008-06-17T00:05:19Z</dcterms:created>
  <dcterms:modified xsi:type="dcterms:W3CDTF">2012-08-06T18:34:21Z</dcterms:modified>
</cp:coreProperties>
</file>